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handoutMasterIdLst>
    <p:handoutMasterId r:id="rId7"/>
  </p:handoutMasterIdLst>
  <p:sldIdLst>
    <p:sldId id="259" r:id="rId3"/>
    <p:sldId id="263" r:id="rId4"/>
    <p:sldId id="264" r:id="rId5"/>
    <p:sldId id="267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25E88-B004-4728-B92A-3956BE8FC4F2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1C4A5-8279-4807-AB96-ECE44531A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56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5648F-9E7A-49D9-928A-CB43E332C5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622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DEEC0-5215-4D70-A043-C9575B9F10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3858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F02DF-8C08-4746-A3FB-859722DA12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1261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3727E38-64BC-48CE-BF4D-1F7A6B5C52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5742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18934-17BA-48B8-865C-70CAF74C91D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430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DE6B1-99A2-4ECD-BA1F-92BED138DEB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891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FA641-5F55-43D3-8505-28E17A18EA6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263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49C02-EFCB-4C81-A8D1-DBAA0B87D5B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117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B4D5B-9CDC-49C2-B1A6-765D620033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9384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7ACB5-A70F-496E-A78B-75E70F5814B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666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61168-1D11-4A22-ADE3-968A636565C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07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52B94-58B0-47AF-8450-EEA78E55B0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514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073A7-69E2-4B01-A1E5-116F41EB179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0431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4E005-D383-4BEF-B966-2EE022115E7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2349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A8EE8-9A52-45BE-AC3A-0F069CE639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3056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D5B3D-6793-49EF-9D72-6E41B08921F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845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0B74076-C666-401B-BD9B-79B13B9AECC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455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F7279-DE73-4D6E-BD0B-58C7EACB86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311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393A7-331B-4CB2-85B7-47C71DC9A3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346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12658-2BDF-4DB5-80AC-F2E1E4D3D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146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A5B10-92E9-47D6-8BBB-7ABD33FDA6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7425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F5E44-1DB8-4CD2-9416-D0E21098C6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819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8EBBB-2177-449A-AB8D-0D3C7357B9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0412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95FB7-2F6C-4A0D-8BF6-56A3343EF1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726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D277EB-5D64-4C45-A2C2-FE6C89376D6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216A10-F363-49A9-B329-133F3367595A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900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		      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smtClean="0">
                <a:solidFill>
                  <a:srgbClr val="008000"/>
                </a:solidFill>
              </a:rPr>
              <a:t>802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</a:t>
            </a:r>
            <a:r>
              <a:rPr lang="en-US" altLang="en-US" sz="3800" dirty="0" smtClean="0">
                <a:solidFill>
                  <a:srgbClr val="008000"/>
                </a:solidFill>
              </a:rPr>
              <a:t>10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diciembre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2013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8392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33: </a:t>
            </a:r>
            <a:r>
              <a:rPr lang="es-ES_tradnl" altLang="en-US" dirty="0"/>
              <a:t>¿Trabajas después de las clases?</a:t>
            </a: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endParaRPr lang="es-ES_tradnl" altLang="en-US" dirty="0">
              <a:solidFill>
                <a:srgbClr val="CC0000"/>
              </a:solidFill>
            </a:endParaRPr>
          </a:p>
          <a:p>
            <a:pPr marL="609600" indent="-609600"/>
            <a:r>
              <a:rPr lang="es-ES_tradnl" altLang="en-US" dirty="0"/>
              <a:t>Leer </a:t>
            </a:r>
            <a:r>
              <a:rPr lang="es-ES_tradnl" altLang="en-US" u="sng" dirty="0"/>
              <a:t>¿Quienes trabajan?</a:t>
            </a:r>
            <a:r>
              <a:rPr lang="es-ES_tradnl" altLang="en-US" dirty="0"/>
              <a:t> p. 114</a:t>
            </a:r>
          </a:p>
          <a:p>
            <a:pPr marL="609600" indent="-609600"/>
            <a:r>
              <a:rPr lang="es-ES_tradnl" altLang="en-US" dirty="0"/>
              <a:t>Copia y completa </a:t>
            </a:r>
            <a:r>
              <a:rPr lang="es-ES_tradnl" altLang="en-US" u="sng" dirty="0"/>
              <a:t>¿Comprendes?</a:t>
            </a:r>
            <a:r>
              <a:rPr lang="es-ES_tradnl" altLang="en-US" dirty="0"/>
              <a:t> p. 115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6038"/>
            <a:ext cx="8229600" cy="884238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791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I-</a:t>
            </a:r>
            <a:r>
              <a:rPr lang="en-US" dirty="0" smtClean="0"/>
              <a:t> </a:t>
            </a:r>
            <a:r>
              <a:rPr lang="en-US" dirty="0" err="1" smtClean="0"/>
              <a:t>Identifica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:\Users\Faculty\AppData\Local\Temp\20131210_1358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11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610600" cy="64008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00B050"/>
                </a:solidFill>
              </a:rPr>
              <a:t>II- </a:t>
            </a:r>
            <a:r>
              <a:rPr lang="es-ES_tradnl" dirty="0" smtClean="0"/>
              <a:t>Copia y completa con el verbo correcto</a:t>
            </a:r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err="1" smtClean="0"/>
              <a:t>Jose</a:t>
            </a:r>
            <a:r>
              <a:rPr lang="es-ES_tradnl" dirty="0" smtClean="0"/>
              <a:t> _______ un DVD en la tienda.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Él _______ un DVD en la sala.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Un alumno bueno ________ </a:t>
            </a:r>
            <a:r>
              <a:rPr lang="es-ES_tradnl" dirty="0" err="1" smtClean="0"/>
              <a:t>atencion</a:t>
            </a:r>
            <a:r>
              <a:rPr lang="es-ES_tradnl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Ella ________ uniforme a la escuela.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Elena _________ su </a:t>
            </a:r>
            <a:r>
              <a:rPr lang="es-ES_tradnl" dirty="0" err="1" smtClean="0"/>
              <a:t>musica</a:t>
            </a:r>
            <a:r>
              <a:rPr lang="es-ES_tradnl" dirty="0" smtClean="0"/>
              <a:t> favorita.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El profesor ________ un examen hoy.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¿Adónde ______ tu amigo </a:t>
            </a:r>
            <a:r>
              <a:rPr lang="es-ES_tradnl" dirty="0" err="1" smtClean="0"/>
              <a:t>despues</a:t>
            </a:r>
            <a:r>
              <a:rPr lang="es-ES_tradnl" dirty="0" smtClean="0"/>
              <a:t> de clases?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838200"/>
            <a:ext cx="7696200" cy="10772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0070C0"/>
                </a:solidFill>
              </a:rPr>
              <a:t>v</a:t>
            </a:r>
            <a:r>
              <a:rPr lang="en-US" sz="3200" dirty="0" err="1" smtClean="0">
                <a:solidFill>
                  <a:srgbClr val="0070C0"/>
                </a:solidFill>
              </a:rPr>
              <a:t>a</a:t>
            </a:r>
            <a:r>
              <a:rPr lang="en-US" sz="3200" dirty="0" smtClean="0">
                <a:solidFill>
                  <a:srgbClr val="0070C0"/>
                </a:solidFill>
              </a:rPr>
              <a:t>		</a:t>
            </a:r>
            <a:r>
              <a:rPr lang="en-US" sz="3200" dirty="0" err="1" smtClean="0">
                <a:solidFill>
                  <a:srgbClr val="0070C0"/>
                </a:solidFill>
              </a:rPr>
              <a:t>toma</a:t>
            </a:r>
            <a:r>
              <a:rPr lang="en-US" sz="3200" dirty="0" smtClean="0">
                <a:solidFill>
                  <a:srgbClr val="0070C0"/>
                </a:solidFill>
              </a:rPr>
              <a:t>		</a:t>
            </a:r>
            <a:r>
              <a:rPr lang="en-US" sz="3200" dirty="0" err="1" smtClean="0">
                <a:solidFill>
                  <a:srgbClr val="0070C0"/>
                </a:solidFill>
              </a:rPr>
              <a:t>mira</a:t>
            </a:r>
            <a:r>
              <a:rPr lang="en-US" sz="3200" dirty="0" smtClean="0">
                <a:solidFill>
                  <a:srgbClr val="0070C0"/>
                </a:solidFill>
              </a:rPr>
              <a:t>		    </a:t>
            </a:r>
            <a:r>
              <a:rPr lang="en-US" sz="3200" dirty="0" err="1" smtClean="0">
                <a:solidFill>
                  <a:srgbClr val="0070C0"/>
                </a:solidFill>
              </a:rPr>
              <a:t>compra</a:t>
            </a:r>
            <a:endParaRPr lang="en-US" sz="3200" dirty="0" smtClean="0">
              <a:solidFill>
                <a:srgbClr val="0070C0"/>
              </a:solidFill>
            </a:endParaRPr>
          </a:p>
          <a:p>
            <a:r>
              <a:rPr lang="en-US" sz="3200" dirty="0" err="1" smtClean="0">
                <a:solidFill>
                  <a:srgbClr val="0070C0"/>
                </a:solidFill>
              </a:rPr>
              <a:t>lleva</a:t>
            </a:r>
            <a:r>
              <a:rPr lang="en-US" sz="3200" dirty="0" smtClean="0">
                <a:solidFill>
                  <a:srgbClr val="0070C0"/>
                </a:solidFill>
              </a:rPr>
              <a:t>		</a:t>
            </a:r>
            <a:r>
              <a:rPr lang="en-US" sz="3200" dirty="0" err="1" smtClean="0">
                <a:solidFill>
                  <a:srgbClr val="0070C0"/>
                </a:solidFill>
              </a:rPr>
              <a:t>presta</a:t>
            </a:r>
            <a:r>
              <a:rPr lang="en-US" sz="3200" dirty="0" smtClean="0">
                <a:solidFill>
                  <a:srgbClr val="0070C0"/>
                </a:solidFill>
              </a:rPr>
              <a:t>	</a:t>
            </a:r>
            <a:r>
              <a:rPr lang="en-US" sz="3200" dirty="0" err="1" smtClean="0">
                <a:solidFill>
                  <a:srgbClr val="0070C0"/>
                </a:solidFill>
              </a:rPr>
              <a:t>escucha</a:t>
            </a:r>
            <a:r>
              <a:rPr lang="en-US" sz="3200" dirty="0" smtClean="0">
                <a:solidFill>
                  <a:srgbClr val="0070C0"/>
                </a:solidFill>
              </a:rPr>
              <a:t>	    da</a:t>
            </a:r>
            <a:endParaRPr lang="en-US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38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304800"/>
            <a:ext cx="9067800" cy="59436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III- </a:t>
            </a:r>
            <a:r>
              <a:rPr lang="es-ES_tradnl" altLang="en-US" dirty="0" err="1" smtClean="0"/>
              <a:t>Write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using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following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words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 marL="609600" indent="-609600">
              <a:buClr>
                <a:srgbClr val="00B050"/>
              </a:buClr>
              <a:buFont typeface="+mj-lt"/>
              <a:buAutoNum type="arabicPeriod"/>
            </a:pPr>
            <a:r>
              <a:rPr lang="es-ES_tradnl" altLang="en-US" dirty="0" smtClean="0"/>
              <a:t>nosotros / ir / tienda / </a:t>
            </a:r>
            <a:r>
              <a:rPr lang="es-ES_tradnl" altLang="en-US" dirty="0" err="1" smtClean="0"/>
              <a:t>despues</a:t>
            </a:r>
            <a:r>
              <a:rPr lang="es-ES_tradnl" altLang="en-US" dirty="0" smtClean="0"/>
              <a:t> de / clases</a:t>
            </a:r>
            <a:endParaRPr lang="es-ES_tradnl" altLang="en-US" dirty="0"/>
          </a:p>
          <a:p>
            <a:pPr marL="609600" indent="-609600">
              <a:buClr>
                <a:srgbClr val="00B050"/>
              </a:buClr>
              <a:buFont typeface="+mj-lt"/>
              <a:buAutoNum type="arabicPeriod"/>
            </a:pPr>
            <a:endParaRPr lang="es-ES_tradnl" altLang="en-US" dirty="0"/>
          </a:p>
          <a:p>
            <a:pPr marL="609600" indent="-609600">
              <a:buClr>
                <a:srgbClr val="00B050"/>
              </a:buClr>
              <a:buFont typeface="+mj-lt"/>
              <a:buAutoNum type="arabicPeriod"/>
            </a:pPr>
            <a:endParaRPr lang="es-ES_tradnl" altLang="en-US" dirty="0"/>
          </a:p>
          <a:p>
            <a:pPr marL="609600" indent="-609600">
              <a:buClr>
                <a:srgbClr val="00B050"/>
              </a:buClr>
              <a:buFont typeface="+mj-lt"/>
              <a:buAutoNum type="arabicPeriod"/>
            </a:pPr>
            <a:r>
              <a:rPr lang="es-ES_tradnl" altLang="en-US" dirty="0" smtClean="0"/>
              <a:t>alumnos / peruano / ir / colegio</a:t>
            </a:r>
            <a:endParaRPr lang="es-ES_tradnl" altLang="en-US" dirty="0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381000" y="3763963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 smtClean="0">
                <a:solidFill>
                  <a:srgbClr val="CC0000"/>
                </a:solidFill>
              </a:rPr>
              <a:t>Tarea</a:t>
            </a:r>
            <a:r>
              <a:rPr lang="en-US" altLang="en-US" dirty="0" smtClean="0">
                <a:solidFill>
                  <a:srgbClr val="CC0000"/>
                </a:solidFill>
              </a:rPr>
              <a:t> # 33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28600" y="4694238"/>
            <a:ext cx="8534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 dirty="0"/>
              <a:t> </a:t>
            </a:r>
            <a:r>
              <a:rPr lang="en-US" altLang="en-US" sz="3200" dirty="0" smtClean="0"/>
              <a:t>GET QUIZ 5 SIGNED!!!!!</a:t>
            </a:r>
            <a:endParaRPr lang="en-US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34246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133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Default Design</vt:lpstr>
      <vt:lpstr>1_Default Design</vt:lpstr>
      <vt:lpstr>Me llamo ______        Clase 802 La fecha es el 10 de diciembre del 2013</vt:lpstr>
      <vt:lpstr>Ejercicios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11 IM La fecha es el 6 de diciembre del 2010</dc:title>
  <dc:creator>Helen Zumaeta</dc:creator>
  <cp:lastModifiedBy>Helen Zumaeta</cp:lastModifiedBy>
  <cp:revision>17</cp:revision>
  <cp:lastPrinted>2013-12-10T19:27:00Z</cp:lastPrinted>
  <dcterms:created xsi:type="dcterms:W3CDTF">2010-12-06T20:52:14Z</dcterms:created>
  <dcterms:modified xsi:type="dcterms:W3CDTF">2013-12-10T22:40:23Z</dcterms:modified>
</cp:coreProperties>
</file>